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TDTD순고딕" panose="020B0600000101010101" charset="-127"/>
      <p:regular r:id="rId13"/>
    </p:embeddedFont>
    <p:embeddedFont>
      <p:font typeface="TDTD순고딕 Bold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4" y="4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-63232" y="8207458"/>
            <a:ext cx="1834463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920115" y="9079230"/>
            <a:ext cx="188055" cy="318064"/>
          </a:xfrm>
          <a:custGeom>
            <a:avLst/>
            <a:gdLst/>
            <a:ahLst/>
            <a:cxnLst/>
            <a:rect l="l" t="t" r="r" b="b"/>
            <a:pathLst>
              <a:path w="188055" h="318064">
                <a:moveTo>
                  <a:pt x="0" y="0"/>
                </a:moveTo>
                <a:lnTo>
                  <a:pt x="188055" y="0"/>
                </a:lnTo>
                <a:lnTo>
                  <a:pt x="188055" y="318064"/>
                </a:lnTo>
                <a:lnTo>
                  <a:pt x="0" y="31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203724" y="9134626"/>
            <a:ext cx="188055" cy="268651"/>
          </a:xfrm>
          <a:custGeom>
            <a:avLst/>
            <a:gdLst/>
            <a:ahLst/>
            <a:cxnLst/>
            <a:rect l="l" t="t" r="r" b="b"/>
            <a:pathLst>
              <a:path w="188055" h="268651">
                <a:moveTo>
                  <a:pt x="0" y="0"/>
                </a:moveTo>
                <a:lnTo>
                  <a:pt x="188056" y="0"/>
                </a:lnTo>
                <a:lnTo>
                  <a:pt x="188056" y="268651"/>
                </a:lnTo>
                <a:lnTo>
                  <a:pt x="0" y="268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1635168" y="9167033"/>
            <a:ext cx="281822" cy="201151"/>
          </a:xfrm>
          <a:custGeom>
            <a:avLst/>
            <a:gdLst/>
            <a:ahLst/>
            <a:cxnLst/>
            <a:rect l="l" t="t" r="r" b="b"/>
            <a:pathLst>
              <a:path w="281822" h="201151">
                <a:moveTo>
                  <a:pt x="0" y="0"/>
                </a:moveTo>
                <a:lnTo>
                  <a:pt x="281823" y="0"/>
                </a:lnTo>
                <a:lnTo>
                  <a:pt x="281823" y="201151"/>
                </a:lnTo>
                <a:lnTo>
                  <a:pt x="0" y="2011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2623890" y="1273270"/>
            <a:ext cx="4287934" cy="5584676"/>
          </a:xfrm>
          <a:custGeom>
            <a:avLst/>
            <a:gdLst/>
            <a:ahLst/>
            <a:cxnLst/>
            <a:rect l="l" t="t" r="r" b="b"/>
            <a:pathLst>
              <a:path w="4287934" h="5584676">
                <a:moveTo>
                  <a:pt x="0" y="0"/>
                </a:moveTo>
                <a:lnTo>
                  <a:pt x="4287934" y="0"/>
                </a:lnTo>
                <a:lnTo>
                  <a:pt x="4287934" y="5584676"/>
                </a:lnTo>
                <a:lnTo>
                  <a:pt x="0" y="55846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112" b="-26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920115" y="2171724"/>
            <a:ext cx="11435761" cy="190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5"/>
              </a:lnSpc>
            </a:pPr>
            <a:r>
              <a:rPr lang="en-US" sz="6638" b="1" spc="39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로봇활용 첨단 생산시스템 </a:t>
            </a:r>
          </a:p>
          <a:p>
            <a:pPr marL="0" lvl="0" indent="0" algn="l">
              <a:lnSpc>
                <a:spcPts val="7435"/>
              </a:lnSpc>
            </a:pPr>
            <a:r>
              <a:rPr lang="en-US" sz="6638" b="1" spc="39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전문가 양성 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7978" y="7001597"/>
            <a:ext cx="9262644" cy="63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1"/>
              </a:lnSpc>
            </a:pPr>
            <a:r>
              <a:rPr lang="en-US" sz="4000" b="1" u="none" dirty="0">
                <a:solidFill>
                  <a:srgbClr val="1C302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전덕환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5882" y="9022080"/>
            <a:ext cx="31107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010-4232-3428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9492" y="9020737"/>
            <a:ext cx="4258628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인천광역시 강화군 불은면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불은북로 142번길 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7819" y="9032732"/>
            <a:ext cx="442660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168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jdh.nb21@gmail.com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15937" y="4462462"/>
            <a:ext cx="14094227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39"/>
              </a:lnSpc>
              <a:spcBef>
                <a:spcPct val="0"/>
              </a:spcBef>
            </a:pPr>
            <a:r>
              <a:rPr lang="en-US" sz="8699" b="1" spc="347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감사합니다.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0"/>
            <a:ext cx="0" cy="3613679"/>
          </a:xfrm>
          <a:prstGeom prst="line">
            <a:avLst/>
          </a:prstGeom>
          <a:ln w="38100" cap="flat">
            <a:solidFill>
              <a:srgbClr val="1C30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602863" y="1822693"/>
            <a:ext cx="7010400" cy="255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0"/>
              </a:lnSpc>
            </a:pP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최고의</a:t>
            </a:r>
            <a:r>
              <a:rPr lang="en-US" sz="5500" b="1" u="none" spc="55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</a:p>
          <a:p>
            <a:pPr marL="0" lvl="0" indent="0" algn="l">
              <a:lnSpc>
                <a:spcPts val="6710"/>
              </a:lnSpc>
            </a:pP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결과를</a:t>
            </a:r>
            <a:r>
              <a:rPr lang="en-US" sz="5500" b="1" u="none" spc="55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위해</a:t>
            </a:r>
            <a:r>
              <a:rPr lang="en-US" sz="5500" b="1" u="none" spc="55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</a:p>
          <a:p>
            <a:pPr marL="0" lvl="0" indent="0" algn="l">
              <a:lnSpc>
                <a:spcPts val="6710"/>
              </a:lnSpc>
            </a:pP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최선을</a:t>
            </a:r>
            <a:r>
              <a:rPr lang="en-US" sz="5500" b="1" u="none" spc="55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다하는</a:t>
            </a:r>
            <a:r>
              <a:rPr lang="en-US" sz="5500" b="1" u="none" spc="55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00" b="1" u="none" spc="55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사람</a:t>
            </a:r>
            <a:endParaRPr lang="en-US" sz="5500" b="1" u="none" spc="55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" name="Freeform 4"/>
          <p:cNvSpPr/>
          <p:nvPr/>
        </p:nvSpPr>
        <p:spPr>
          <a:xfrm rot="9774928">
            <a:off x="9769183" y="1902352"/>
            <a:ext cx="6998882" cy="6998882"/>
          </a:xfrm>
          <a:custGeom>
            <a:avLst/>
            <a:gdLst/>
            <a:ahLst/>
            <a:cxnLst/>
            <a:rect l="l" t="t" r="r" b="b"/>
            <a:pathLst>
              <a:path w="6998882" h="6998882">
                <a:moveTo>
                  <a:pt x="0" y="0"/>
                </a:moveTo>
                <a:lnTo>
                  <a:pt x="6998882" y="0"/>
                </a:lnTo>
                <a:lnTo>
                  <a:pt x="6998882" y="6998881"/>
                </a:lnTo>
                <a:lnTo>
                  <a:pt x="0" y="6998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0137648" y="1851268"/>
            <a:ext cx="6261951" cy="5461813"/>
          </a:xfrm>
          <a:custGeom>
            <a:avLst/>
            <a:gdLst/>
            <a:ahLst/>
            <a:cxnLst/>
            <a:rect l="l" t="t" r="r" b="b"/>
            <a:pathLst>
              <a:path w="6261951" h="5461813">
                <a:moveTo>
                  <a:pt x="0" y="0"/>
                </a:moveTo>
                <a:lnTo>
                  <a:pt x="6261951" y="0"/>
                </a:lnTo>
                <a:lnTo>
                  <a:pt x="6261951" y="5461813"/>
                </a:lnTo>
                <a:lnTo>
                  <a:pt x="0" y="5461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602863" y="4714949"/>
            <a:ext cx="7010400" cy="5059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항공전기전자공학을 전공하고, </a:t>
            </a:r>
          </a:p>
          <a:p>
            <a:pPr algn="l">
              <a:lnSpc>
                <a:spcPts val="3996"/>
              </a:lnSpc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로봇활용 첨단 생산시스템 전문가 과정을 통해 </a:t>
            </a:r>
          </a:p>
          <a:p>
            <a:pPr algn="l">
              <a:lnSpc>
                <a:spcPts val="3996"/>
              </a:lnSpc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자동화 기술에 대한 실무 경험을 쌓았습니다. </a:t>
            </a:r>
          </a:p>
          <a:p>
            <a:pPr algn="l">
              <a:lnSpc>
                <a:spcPts val="3996"/>
              </a:lnSpc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PLC 제어, HMI 설계, 로봇 제어, 전장설계, SCADA, Digital Twin 등 </a:t>
            </a:r>
          </a:p>
          <a:p>
            <a:pPr algn="l">
              <a:lnSpc>
                <a:spcPts val="3996"/>
              </a:lnSpc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스마트팩토리 핵심 기술을 직접 설계·구현하며 생산 시스템의 흐름과 제어 구조를 익혔습니다. </a:t>
            </a:r>
          </a:p>
          <a:p>
            <a:pPr marL="0" lvl="1" indent="0" algn="l">
              <a:lnSpc>
                <a:spcPts val="3996"/>
              </a:lnSpc>
              <a:spcBef>
                <a:spcPct val="0"/>
              </a:spcBef>
            </a:pPr>
            <a:r>
              <a:rPr lang="en-US" sz="2664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수행을 통해 협업 능력, 현장 대응력을 키우며, 실제 자동화 환경에서 활용 가능한 역량을 갖추었습니다.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17762" y="4721940"/>
            <a:ext cx="467026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26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학력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7762" y="5772433"/>
            <a:ext cx="4670268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강화</a:t>
            </a:r>
            <a:r>
              <a:rPr lang="en-US" sz="2100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고등학교</a:t>
            </a:r>
            <a:endParaRPr lang="en-US" sz="2100" b="1" spc="102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0" lvl="0" indent="0" algn="l">
              <a:lnSpc>
                <a:spcPts val="2940"/>
              </a:lnSpc>
            </a:pP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2014년 3월 ~ 2017년 2월</a:t>
            </a:r>
          </a:p>
          <a:p>
            <a:pPr marL="0" lvl="0" indent="0" algn="l">
              <a:lnSpc>
                <a:spcPts val="2940"/>
              </a:lnSpc>
            </a:pPr>
            <a:endParaRPr lang="en-US" sz="2100" b="1" spc="102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김포</a:t>
            </a: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대학교</a:t>
            </a: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l">
              <a:lnSpc>
                <a:spcPts val="2940"/>
              </a:lnSpc>
            </a:pP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</a:t>
            </a: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항공전기전자</a:t>
            </a: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학과</a:t>
            </a: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b="1" spc="102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졸업</a:t>
            </a:r>
            <a:endParaRPr lang="en-US" sz="2100" b="1" spc="102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0" lvl="0" indent="0" algn="l">
              <a:lnSpc>
                <a:spcPts val="2940"/>
              </a:lnSpc>
            </a:pPr>
            <a:r>
              <a:rPr lang="en-US" sz="2100" b="1" spc="102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2017년 3월 ~ 2023년 2월</a:t>
            </a:r>
          </a:p>
        </p:txBody>
      </p:sp>
      <p:sp>
        <p:nvSpPr>
          <p:cNvPr id="5" name="AutoShape 5"/>
          <p:cNvSpPr/>
          <p:nvPr/>
        </p:nvSpPr>
        <p:spPr>
          <a:xfrm>
            <a:off x="1117762" y="5461769"/>
            <a:ext cx="4670268" cy="0"/>
          </a:xfrm>
          <a:prstGeom prst="line">
            <a:avLst/>
          </a:prstGeom>
          <a:ln w="9525" cap="rnd">
            <a:solidFill>
              <a:srgbClr val="1C30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808866" y="4721940"/>
            <a:ext cx="467026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spc="26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자격증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8866" y="5772433"/>
            <a:ext cx="4670268" cy="296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산업안전산업기사 자격증</a:t>
            </a:r>
          </a:p>
          <a:p>
            <a:pPr marL="0" lvl="0" indent="0" algn="l">
              <a:lnSpc>
                <a:spcPts val="2940"/>
              </a:lnSpc>
            </a:pPr>
            <a:r>
              <a:rPr lang="en-US" sz="2100" b="1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2024년 12월</a:t>
            </a:r>
          </a:p>
          <a:p>
            <a:pPr marL="0" lvl="0" indent="0" algn="l">
              <a:lnSpc>
                <a:spcPts val="2940"/>
              </a:lnSpc>
            </a:pPr>
            <a:endParaRPr lang="en-US" sz="2100" b="1" spc="102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전기산업기사 자격증</a:t>
            </a:r>
          </a:p>
          <a:p>
            <a:pPr marL="0" lvl="0" indent="0" algn="l">
              <a:lnSpc>
                <a:spcPts val="2940"/>
              </a:lnSpc>
            </a:pPr>
            <a:r>
              <a:rPr lang="en-US" sz="2100" b="1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2024년 6월</a:t>
            </a:r>
          </a:p>
          <a:p>
            <a:pPr marL="0" lvl="0" indent="0" algn="l">
              <a:lnSpc>
                <a:spcPts val="2940"/>
              </a:lnSpc>
            </a:pPr>
            <a:endParaRPr lang="en-US" sz="2100" b="1" spc="102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소방설비산업기사(전기) 자격증</a:t>
            </a:r>
          </a:p>
          <a:p>
            <a:pPr marL="0" lvl="0" indent="0" algn="l">
              <a:lnSpc>
                <a:spcPts val="2940"/>
              </a:lnSpc>
            </a:pPr>
            <a:r>
              <a:rPr lang="en-US" sz="2100" b="1" spc="102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2023년 12월</a:t>
            </a:r>
          </a:p>
        </p:txBody>
      </p:sp>
      <p:sp>
        <p:nvSpPr>
          <p:cNvPr id="8" name="AutoShape 8"/>
          <p:cNvSpPr/>
          <p:nvPr/>
        </p:nvSpPr>
        <p:spPr>
          <a:xfrm>
            <a:off x="6808866" y="5461769"/>
            <a:ext cx="4670268" cy="0"/>
          </a:xfrm>
          <a:prstGeom prst="line">
            <a:avLst/>
          </a:prstGeom>
          <a:ln w="9525" cap="rnd">
            <a:solidFill>
              <a:srgbClr val="1C30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85825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학력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90625" y="5143500"/>
            <a:ext cx="12841108" cy="0"/>
          </a:xfrm>
          <a:prstGeom prst="line">
            <a:avLst/>
          </a:prstGeom>
          <a:ln w="19050" cap="rnd">
            <a:solidFill>
              <a:srgbClr val="1C30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302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302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302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302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09650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경력사항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953125"/>
            <a:ext cx="33649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2018.7 ~ 2018. 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184009"/>
            <a:ext cx="33649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강화 군청 건축팀 </a:t>
            </a:r>
          </a:p>
          <a:p>
            <a:pPr algn="l">
              <a:lnSpc>
                <a:spcPts val="2940"/>
              </a:lnSpc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사무 및 현장 보조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spc="102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17258" y="5953125"/>
            <a:ext cx="358621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2021.09 ~ 2021. 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17258" y="7184009"/>
            <a:ext cx="33649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강화 하나로마트 화도지점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자재관리 및 택배관리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7398" y="5953125"/>
            <a:ext cx="33649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2024.10 ~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27398" y="7184009"/>
            <a:ext cx="33649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로봇활용 첨단 생산시스템 </a:t>
            </a:r>
          </a:p>
          <a:p>
            <a:pPr algn="l">
              <a:lnSpc>
                <a:spcPts val="2940"/>
              </a:lnSpc>
            </a:pPr>
            <a:r>
              <a:rPr lang="en-US" sz="2100" spc="10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전문가 양성 과정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spc="102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378" y="1346114"/>
            <a:ext cx="7663468" cy="1724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378" y="2942560"/>
            <a:ext cx="7663468" cy="17242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378" y="4613178"/>
            <a:ext cx="7663468" cy="17242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378" y="6283796"/>
            <a:ext cx="7663468" cy="1724281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980489">
            <a:off x="5710487" y="2875342"/>
            <a:ext cx="1620366" cy="1620366"/>
          </a:xfrm>
          <a:custGeom>
            <a:avLst/>
            <a:gdLst/>
            <a:ahLst/>
            <a:cxnLst/>
            <a:rect l="l" t="t" r="r" b="b"/>
            <a:pathLst>
              <a:path w="1620366" h="1620366">
                <a:moveTo>
                  <a:pt x="0" y="0"/>
                </a:moveTo>
                <a:lnTo>
                  <a:pt x="1620366" y="0"/>
                </a:lnTo>
                <a:lnTo>
                  <a:pt x="1620366" y="1620366"/>
                </a:lnTo>
                <a:lnTo>
                  <a:pt x="0" y="1620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9144000" y="1146752"/>
            <a:ext cx="2447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PLC &amp; HMI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743198"/>
            <a:ext cx="2447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전기배선,EPLAN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413816"/>
            <a:ext cx="2447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SCADA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084434"/>
            <a:ext cx="2447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유,공압 설비보전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0529" y="1830428"/>
            <a:ext cx="106260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30%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20529" y="3426874"/>
            <a:ext cx="106260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50%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20529" y="5097493"/>
            <a:ext cx="106260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60%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20529" y="6768111"/>
            <a:ext cx="106260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45%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3537" y="4108530"/>
            <a:ext cx="5877411" cy="231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프로그램 </a:t>
            </a:r>
          </a:p>
          <a:p>
            <a:pPr marL="0" lvl="0" indent="0" algn="l">
              <a:lnSpc>
                <a:spcPts val="9040"/>
              </a:lnSpc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기술 숙련도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5378" y="7883141"/>
            <a:ext cx="7663468" cy="172428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44000" y="7683779"/>
            <a:ext cx="2447893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솔리드웍스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20529" y="8367455"/>
            <a:ext cx="106260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b="1" spc="112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35%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767191" y="2833691"/>
            <a:ext cx="4753618" cy="3627305"/>
            <a:chOff x="0" y="0"/>
            <a:chExt cx="6338157" cy="483640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0930" r="10930"/>
            <a:stretch>
              <a:fillRect/>
            </a:stretch>
          </p:blipFill>
          <p:spPr>
            <a:xfrm>
              <a:off x="0" y="0"/>
              <a:ext cx="6338157" cy="483640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29787" y="2833691"/>
            <a:ext cx="4753618" cy="3627305"/>
            <a:chOff x="0" y="0"/>
            <a:chExt cx="6338157" cy="483640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855" r="855"/>
            <a:stretch>
              <a:fillRect/>
            </a:stretch>
          </p:blipFill>
          <p:spPr>
            <a:xfrm>
              <a:off x="0" y="0"/>
              <a:ext cx="6338157" cy="483640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301859" y="2833691"/>
            <a:ext cx="4753618" cy="3627305"/>
            <a:chOff x="0" y="0"/>
            <a:chExt cx="6338157" cy="483640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21385" b="21385"/>
            <a:stretch>
              <a:fillRect/>
            </a:stretch>
          </p:blipFill>
          <p:spPr>
            <a:xfrm>
              <a:off x="0" y="0"/>
              <a:ext cx="6338157" cy="4836407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229787" y="1019175"/>
            <a:ext cx="982820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 b="1" spc="6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2차 전지 배터리 팩 공정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787" y="8091423"/>
            <a:ext cx="3627305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설계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도면을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보고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기구를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조립했습니다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09022" y="8020812"/>
            <a:ext cx="3627305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카메라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학습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딥러닝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)을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위해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불량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정상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제품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자료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취합</a:t>
            </a:r>
            <a:endParaRPr lang="en-US" sz="2100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67191" y="8020812"/>
            <a:ext cx="3627305" cy="161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이더넷으로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연결하여</a:t>
            </a:r>
            <a:endParaRPr lang="en-US" sz="2100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PLC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래더를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기반으로</a:t>
            </a:r>
            <a:endParaRPr lang="en-US" sz="2100" dirty="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HMI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설정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작화를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진행했습니다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787" y="7451596"/>
            <a:ext cx="362730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기구조립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7191" y="7380985"/>
            <a:ext cx="362730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HMI 작화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0051" y="7380985"/>
            <a:ext cx="362730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Custom Dataset 생성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9405" y="9264557"/>
            <a:ext cx="5411468" cy="121758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60361" y="9105900"/>
            <a:ext cx="1728551" cy="41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1765" b="1" spc="79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 내 기여도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45528" y="9588670"/>
            <a:ext cx="750348" cy="41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1765" b="1" spc="79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30%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73535" y="3370859"/>
            <a:ext cx="3354902" cy="335488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88219" y="3370859"/>
            <a:ext cx="3354902" cy="335488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48662" y="3370859"/>
            <a:ext cx="3354902" cy="335488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242287" y="3370859"/>
            <a:ext cx="3354902" cy="33548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21" r="-2092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09650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233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전기배선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233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도면을 보고 회로 결선 실습,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각종 공구와 자재의 쓰임을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알게되었습니다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8857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PLC 제어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8857" y="7844155"/>
            <a:ext cx="4393625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PLC 프로그래밍과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HMI 제어화면 설계,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시뮬레이션을 진행했습니다.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29301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로봇</a:t>
            </a:r>
            <a:r>
              <a:rPr lang="en-US" sz="2799" b="1" dirty="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799" b="1" dirty="0" err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액츄에이터</a:t>
            </a:r>
            <a:endParaRPr lang="en-US" sz="2799" b="1" dirty="0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329301" y="7844155"/>
            <a:ext cx="4393625" cy="724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설비보전 유</a:t>
            </a:r>
            <a:r>
              <a:rPr lang="en-US" altLang="ko-KR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공압</a:t>
            </a:r>
            <a:r>
              <a:rPr lang="ko-KR" alt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제어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및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유지보수를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00" dirty="0" err="1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진행했습니다</a:t>
            </a:r>
            <a:r>
              <a:rPr lang="en-US" sz="2100" dirty="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22925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EPLAN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22925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전원시스템 설계,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제어시스템의 부품 배치,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배선, 시운전을 진행했습니다.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4242287" y="3370859"/>
            <a:ext cx="3354902" cy="335488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857" b="-18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95092" y="3370859"/>
            <a:ext cx="3354902" cy="335488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6392" r="-363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455536" y="3466056"/>
            <a:ext cx="3354902" cy="335488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0293" r="-402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848662" y="3370859"/>
            <a:ext cx="3354902" cy="33548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471" r="-747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09650"/>
            <a:ext cx="16230600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프로젝트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22925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솔리드웍스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22925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부품 설계,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부품 배치 및 조립을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 진행했습니다.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233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SCADA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233" y="7844155"/>
            <a:ext cx="4393625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센서 데이터의 실시간 수집 및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 제어를 위한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감시제어 시스템 구축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1C3027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52267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Digital Twin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52267" y="7844155"/>
            <a:ext cx="4393625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공정 설계 후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AS is&amp; TO be 모델링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LeadTime,Line Balancing비교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31616" y="7125716"/>
            <a:ext cx="4393625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C#,Python 프로그래밍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1616" y="7844155"/>
            <a:ext cx="439362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간단한 예제 실습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56" t="-22750" b="-2395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97320" y="3842569"/>
            <a:ext cx="3388048" cy="4755011"/>
            <a:chOff x="0" y="0"/>
            <a:chExt cx="3133810" cy="4398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3810" cy="4398197"/>
            </a:xfrm>
            <a:custGeom>
              <a:avLst/>
              <a:gdLst/>
              <a:ahLst/>
              <a:cxnLst/>
              <a:rect l="l" t="t" r="r" b="b"/>
              <a:pathLst>
                <a:path w="3133810" h="4398197">
                  <a:moveTo>
                    <a:pt x="3009350" y="4398196"/>
                  </a:moveTo>
                  <a:lnTo>
                    <a:pt x="124460" y="4398196"/>
                  </a:lnTo>
                  <a:cubicBezTo>
                    <a:pt x="55880" y="4398196"/>
                    <a:pt x="0" y="4342316"/>
                    <a:pt x="0" y="42737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273736"/>
                  </a:lnTo>
                  <a:cubicBezTo>
                    <a:pt x="3133810" y="4342316"/>
                    <a:pt x="3077930" y="4398197"/>
                    <a:pt x="3009350" y="43981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98507" y="4107783"/>
            <a:ext cx="2657633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항상 새로움을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추구하는 사람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8507" y="5818583"/>
            <a:ext cx="2657633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변화를 두려워하지 않고 새로운 트렌드를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적극적으로 찾아 업무에 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적용하겠습니다.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32424" y="3842569"/>
            <a:ext cx="3388048" cy="4755011"/>
            <a:chOff x="0" y="0"/>
            <a:chExt cx="3133810" cy="43981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3810" cy="4398197"/>
            </a:xfrm>
            <a:custGeom>
              <a:avLst/>
              <a:gdLst/>
              <a:ahLst/>
              <a:cxnLst/>
              <a:rect l="l" t="t" r="r" b="b"/>
              <a:pathLst>
                <a:path w="3133810" h="4398197">
                  <a:moveTo>
                    <a:pt x="3009350" y="4398196"/>
                  </a:moveTo>
                  <a:lnTo>
                    <a:pt x="124460" y="4398196"/>
                  </a:lnTo>
                  <a:cubicBezTo>
                    <a:pt x="55880" y="4398196"/>
                    <a:pt x="0" y="4342316"/>
                    <a:pt x="0" y="42737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273736"/>
                  </a:lnTo>
                  <a:cubicBezTo>
                    <a:pt x="3133810" y="4342316"/>
                    <a:pt x="3077930" y="4398197"/>
                    <a:pt x="3009350" y="43981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97632" y="4107783"/>
            <a:ext cx="2657633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적극적으로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노력하는 자세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97632" y="5818583"/>
            <a:ext cx="2657633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모든 사내 업무에 관심을 가지고 적극적으로 노력하는 인재가 되겠습니다.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67528" y="3842569"/>
            <a:ext cx="3388048" cy="4755011"/>
            <a:chOff x="0" y="0"/>
            <a:chExt cx="3133810" cy="43981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3810" cy="4398197"/>
            </a:xfrm>
            <a:custGeom>
              <a:avLst/>
              <a:gdLst/>
              <a:ahLst/>
              <a:cxnLst/>
              <a:rect l="l" t="t" r="r" b="b"/>
              <a:pathLst>
                <a:path w="3133810" h="4398197">
                  <a:moveTo>
                    <a:pt x="3009350" y="4398196"/>
                  </a:moveTo>
                  <a:lnTo>
                    <a:pt x="124460" y="4398196"/>
                  </a:lnTo>
                  <a:cubicBezTo>
                    <a:pt x="55880" y="4398196"/>
                    <a:pt x="0" y="4342316"/>
                    <a:pt x="0" y="42737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273736"/>
                  </a:lnTo>
                  <a:cubicBezTo>
                    <a:pt x="3133810" y="4342316"/>
                    <a:pt x="3077930" y="4398197"/>
                    <a:pt x="3009350" y="43981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732736" y="4107783"/>
            <a:ext cx="2657633" cy="138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최고의 결과물을</a:t>
            </a:r>
          </a:p>
          <a:p>
            <a:pPr algn="l">
              <a:lnSpc>
                <a:spcPts val="3639"/>
              </a:lnSpc>
            </a:pPr>
            <a:r>
              <a:rPr lang="en-US" sz="2799" b="1" spc="125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만들자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799" b="1" spc="125">
              <a:solidFill>
                <a:srgbClr val="1C3027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2736" y="5818583"/>
            <a:ext cx="2657633" cy="15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 스스로가 만족하고 이 이상의 최고의 결과는 없어야 한다는 생각으로 노력하겠습니다.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202632" y="3842569"/>
            <a:ext cx="3388048" cy="4755011"/>
            <a:chOff x="0" y="0"/>
            <a:chExt cx="3133810" cy="43981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3810" cy="4398197"/>
            </a:xfrm>
            <a:custGeom>
              <a:avLst/>
              <a:gdLst/>
              <a:ahLst/>
              <a:cxnLst/>
              <a:rect l="l" t="t" r="r" b="b"/>
              <a:pathLst>
                <a:path w="3133810" h="4398197">
                  <a:moveTo>
                    <a:pt x="3009350" y="4398196"/>
                  </a:moveTo>
                  <a:lnTo>
                    <a:pt x="124460" y="4398196"/>
                  </a:lnTo>
                  <a:cubicBezTo>
                    <a:pt x="55880" y="4398196"/>
                    <a:pt x="0" y="4342316"/>
                    <a:pt x="0" y="42737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273736"/>
                  </a:lnTo>
                  <a:cubicBezTo>
                    <a:pt x="3133810" y="4342316"/>
                    <a:pt x="3077930" y="4398197"/>
                    <a:pt x="3009350" y="4398197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567840" y="4107783"/>
            <a:ext cx="2657633" cy="138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최선을 다하여</a:t>
            </a:r>
          </a:p>
          <a:p>
            <a:pPr algn="l">
              <a:lnSpc>
                <a:spcPts val="3639"/>
              </a:lnSpc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최고의 인재가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되자.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67840" y="5818583"/>
            <a:ext cx="2657633" cy="198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최선을 다하되 항상 최고가 되자고 항상 생각하는 구절입니다. 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1C3027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 마음 변치 않고 최선을 다하겠습니다.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6887" y="1425918"/>
            <a:ext cx="14094227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 spc="80">
                <a:solidFill>
                  <a:srgbClr val="1C3027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목표와 포부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414</Words>
  <Application>Microsoft Office PowerPoint</Application>
  <PresentationFormat>사용자 지정</PresentationFormat>
  <Paragraphs>118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TDTD순고딕</vt:lpstr>
      <vt:lpstr>TDTD순고딕 Bold</vt:lpstr>
      <vt:lpstr>Source Han Sans KR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깔끔한 면접 포트폴리오 프레젠테이션</dc:title>
  <cp:lastModifiedBy>전덕환</cp:lastModifiedBy>
  <cp:revision>5</cp:revision>
  <dcterms:created xsi:type="dcterms:W3CDTF">2006-08-16T00:00:00Z</dcterms:created>
  <dcterms:modified xsi:type="dcterms:W3CDTF">2025-04-23T05:12:28Z</dcterms:modified>
  <dc:identifier>DAGlXncL7-M</dc:identifier>
</cp:coreProperties>
</file>